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0" r:id="rId3"/>
    <p:sldId id="257" r:id="rId4"/>
    <p:sldId id="259" r:id="rId5"/>
    <p:sldId id="258" r:id="rId6"/>
    <p:sldId id="261" r:id="rId7"/>
    <p:sldId id="265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58"/>
    <p:restoredTop sz="96405"/>
  </p:normalViewPr>
  <p:slideViewPr>
    <p:cSldViewPr snapToGrid="0" snapToObjects="1">
      <p:cViewPr varScale="1">
        <p:scale>
          <a:sx n="58" d="100"/>
          <a:sy n="58" d="100"/>
        </p:scale>
        <p:origin x="208" y="1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9737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9861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5587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4788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3891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168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3475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228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3830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7278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6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E8C56-18C6-6C45-A3A1-C96B240B9310}" type="datetimeFigureOut">
              <a:rPr lang="nb-NO" smtClean="0"/>
              <a:t>25.08.2022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2D98C-23C9-234E-BC71-C2334BF6E3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88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77371F6B-B933-E546-AD8F-D60932896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07" y="196307"/>
            <a:ext cx="8900186" cy="6465385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7EA29C6E-3384-BD4B-8D68-FC0A3113EEDE}"/>
              </a:ext>
            </a:extLst>
          </p:cNvPr>
          <p:cNvSpPr/>
          <p:nvPr/>
        </p:nvSpPr>
        <p:spPr>
          <a:xfrm>
            <a:off x="542611" y="5446207"/>
            <a:ext cx="8159262" cy="1045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929C1B8-9EE1-E349-B2C4-2563C6A434E1}"/>
              </a:ext>
            </a:extLst>
          </p:cNvPr>
          <p:cNvSpPr txBox="1"/>
          <p:nvPr/>
        </p:nvSpPr>
        <p:spPr>
          <a:xfrm>
            <a:off x="2291023" y="5514635"/>
            <a:ext cx="53055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Jeg er </a:t>
            </a:r>
            <a:r>
              <a:rPr lang="nb-NO" sz="4000" b="1" dirty="0">
                <a:latin typeface="Gill Sans" panose="020B0502020104020203" pitchFamily="34" charset="-79"/>
                <a:cs typeface="Gill Sans" panose="020B0502020104020203" pitchFamily="34" charset="-79"/>
              </a:rPr>
              <a:t>viktig</a:t>
            </a:r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for Gud</a:t>
            </a:r>
          </a:p>
        </p:txBody>
      </p:sp>
    </p:spTree>
    <p:extLst>
      <p:ext uri="{BB962C8B-B14F-4D97-AF65-F5344CB8AC3E}">
        <p14:creationId xmlns:p14="http://schemas.microsoft.com/office/powerpoint/2010/main" val="1257588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FF630EF-0416-8C49-BDF2-D2C30E585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39" y="193430"/>
            <a:ext cx="8901922" cy="6471139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7596766F-8462-714A-B6F9-380C7EA2E5D0}"/>
              </a:ext>
            </a:extLst>
          </p:cNvPr>
          <p:cNvSpPr/>
          <p:nvPr/>
        </p:nvSpPr>
        <p:spPr>
          <a:xfrm>
            <a:off x="542611" y="5446207"/>
            <a:ext cx="8159262" cy="1045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08435D0-41D2-8840-8B1F-554158E44B17}"/>
              </a:ext>
            </a:extLst>
          </p:cNvPr>
          <p:cNvSpPr txBox="1"/>
          <p:nvPr/>
        </p:nvSpPr>
        <p:spPr>
          <a:xfrm>
            <a:off x="1045029" y="5514635"/>
            <a:ext cx="7234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Gud </a:t>
            </a:r>
            <a:r>
              <a:rPr lang="nb-NO" sz="4000" b="1" dirty="0">
                <a:latin typeface="Gill Sans" panose="020B0502020104020203" pitchFamily="34" charset="-79"/>
                <a:cs typeface="Gill Sans" panose="020B0502020104020203" pitchFamily="34" charset="-79"/>
              </a:rPr>
              <a:t>kjenner</a:t>
            </a:r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meg</a:t>
            </a:r>
          </a:p>
        </p:txBody>
      </p:sp>
    </p:spTree>
    <p:extLst>
      <p:ext uri="{BB962C8B-B14F-4D97-AF65-F5344CB8AC3E}">
        <p14:creationId xmlns:p14="http://schemas.microsoft.com/office/powerpoint/2010/main" val="738026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D7B681-34CA-FE4C-A0F5-31FF2BF8D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7" y="173334"/>
            <a:ext cx="8980005" cy="6511332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7006820D-3B59-1D4C-B0BA-E0ED0549BE1C}"/>
              </a:ext>
            </a:extLst>
          </p:cNvPr>
          <p:cNvSpPr/>
          <p:nvPr/>
        </p:nvSpPr>
        <p:spPr>
          <a:xfrm>
            <a:off x="542611" y="5446207"/>
            <a:ext cx="8159262" cy="1045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956F4DD-4F34-DD43-9603-E5D91075EF8F}"/>
              </a:ext>
            </a:extLst>
          </p:cNvPr>
          <p:cNvSpPr txBox="1"/>
          <p:nvPr/>
        </p:nvSpPr>
        <p:spPr>
          <a:xfrm>
            <a:off x="1045029" y="5514635"/>
            <a:ext cx="7234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Jesus </a:t>
            </a:r>
            <a:r>
              <a:rPr lang="nb-NO" sz="4000" b="1" dirty="0">
                <a:latin typeface="Gill Sans" panose="020B0502020104020203" pitchFamily="34" charset="-79"/>
                <a:cs typeface="Gill Sans" panose="020B0502020104020203" pitchFamily="34" charset="-79"/>
              </a:rPr>
              <a:t>elsker</a:t>
            </a:r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meg</a:t>
            </a:r>
          </a:p>
        </p:txBody>
      </p:sp>
    </p:spTree>
    <p:extLst>
      <p:ext uri="{BB962C8B-B14F-4D97-AF65-F5344CB8AC3E}">
        <p14:creationId xmlns:p14="http://schemas.microsoft.com/office/powerpoint/2010/main" val="846634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83FB785-759A-0F46-8015-64857F1AD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03" y="183382"/>
            <a:ext cx="8923394" cy="6491235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AA17EE15-6D6C-C746-BD2D-14AF00A5ECAB}"/>
              </a:ext>
            </a:extLst>
          </p:cNvPr>
          <p:cNvSpPr/>
          <p:nvPr/>
        </p:nvSpPr>
        <p:spPr>
          <a:xfrm>
            <a:off x="542611" y="5446207"/>
            <a:ext cx="8159262" cy="1045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FFC3E18-D808-734E-B90B-EFC69CD9AC6E}"/>
              </a:ext>
            </a:extLst>
          </p:cNvPr>
          <p:cNvSpPr txBox="1"/>
          <p:nvPr/>
        </p:nvSpPr>
        <p:spPr>
          <a:xfrm>
            <a:off x="1045029" y="5514635"/>
            <a:ext cx="7234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Jesus er </a:t>
            </a:r>
            <a:r>
              <a:rPr lang="nb-NO" sz="4000" b="1" dirty="0">
                <a:latin typeface="Gill Sans" panose="020B0502020104020203" pitchFamily="34" charset="-79"/>
                <a:cs typeface="Gill Sans" panose="020B0502020104020203" pitchFamily="34" charset="-79"/>
              </a:rPr>
              <a:t>sterkere</a:t>
            </a:r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enn døden</a:t>
            </a:r>
          </a:p>
        </p:txBody>
      </p:sp>
    </p:spTree>
    <p:extLst>
      <p:ext uri="{BB962C8B-B14F-4D97-AF65-F5344CB8AC3E}">
        <p14:creationId xmlns:p14="http://schemas.microsoft.com/office/powerpoint/2010/main" val="4048206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DD76495-86EF-9C4E-9B25-FEAA14919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" y="198455"/>
            <a:ext cx="8881954" cy="646109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743E67BF-BB41-1842-80B6-C9C746CE92C5}"/>
              </a:ext>
            </a:extLst>
          </p:cNvPr>
          <p:cNvSpPr/>
          <p:nvPr/>
        </p:nvSpPr>
        <p:spPr>
          <a:xfrm>
            <a:off x="542611" y="5446207"/>
            <a:ext cx="8159262" cy="1045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ADE8109-A50D-FF4E-999A-5059021EB77C}"/>
              </a:ext>
            </a:extLst>
          </p:cNvPr>
          <p:cNvSpPr txBox="1"/>
          <p:nvPr/>
        </p:nvSpPr>
        <p:spPr>
          <a:xfrm>
            <a:off x="1045029" y="5514635"/>
            <a:ext cx="7234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Jesus er </a:t>
            </a:r>
            <a:r>
              <a:rPr lang="nb-NO" sz="4000" b="1" dirty="0">
                <a:latin typeface="Gill Sans" panose="020B0502020104020203" pitchFamily="34" charset="-79"/>
                <a:cs typeface="Gill Sans" panose="020B0502020104020203" pitchFamily="34" charset="-79"/>
              </a:rPr>
              <a:t>vennen</a:t>
            </a:r>
            <a:r>
              <a:rPr lang="nb-NO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min</a:t>
            </a:r>
          </a:p>
        </p:txBody>
      </p:sp>
    </p:spTree>
    <p:extLst>
      <p:ext uri="{BB962C8B-B14F-4D97-AF65-F5344CB8AC3E}">
        <p14:creationId xmlns:p14="http://schemas.microsoft.com/office/powerpoint/2010/main" val="2411584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Bilde 4" descr="Et bilde som inneholder person&#10;&#10;Automatisk generert beskrivelse">
            <a:extLst>
              <a:ext uri="{FF2B5EF4-FFF2-40B4-BE49-F238E27FC236}">
                <a16:creationId xmlns:a16="http://schemas.microsoft.com/office/drawing/2014/main" id="{1290DD75-7D0D-9C68-D8A3-B6BBC0165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1" r="2243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87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Bilde 2" descr="Et bilde som inneholder tekst, vegg, person, innendørs&#10;&#10;Automatisk generert beskrivelse">
            <a:extLst>
              <a:ext uri="{FF2B5EF4-FFF2-40B4-BE49-F238E27FC236}">
                <a16:creationId xmlns:a16="http://schemas.microsoft.com/office/drawing/2014/main" id="{7D764F23-8845-15DD-10D8-BA6BA280E8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4" r="3620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31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Bilde 5" descr="Et bilde som inneholder person, innendørs, vegg&#10;&#10;Automatisk generert beskrivelse">
            <a:extLst>
              <a:ext uri="{FF2B5EF4-FFF2-40B4-BE49-F238E27FC236}">
                <a16:creationId xmlns:a16="http://schemas.microsoft.com/office/drawing/2014/main" id="{869ABDFA-BBF5-E04A-7023-B59C5430B0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6" r="3868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103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Bilde 4" descr="Et bilde som inneholder tekst, person, vegg, innendørs&#10;&#10;Automatisk generert beskrivelse">
            <a:extLst>
              <a:ext uri="{FF2B5EF4-FFF2-40B4-BE49-F238E27FC236}">
                <a16:creationId xmlns:a16="http://schemas.microsoft.com/office/drawing/2014/main" id="{DA5B0783-D5E5-060E-DC83-7CC17B924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984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19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Bilde 2" descr="Et bilde som inneholder person&#10;&#10;Automatisk generert beskrivelse">
            <a:extLst>
              <a:ext uri="{FF2B5EF4-FFF2-40B4-BE49-F238E27FC236}">
                <a16:creationId xmlns:a16="http://schemas.microsoft.com/office/drawing/2014/main" id="{73FF5FFF-8E42-0456-502E-0083D0BEBF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83" r="2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68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</TotalTime>
  <Words>20</Words>
  <Application>Microsoft Macintosh PowerPoint</Application>
  <PresentationFormat>Skjermfremvisning (4:3)</PresentationFormat>
  <Paragraphs>5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Gill Sans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Microsoft Office User</dc:creator>
  <cp:lastModifiedBy>Søren Nielsen</cp:lastModifiedBy>
  <cp:revision>5</cp:revision>
  <dcterms:created xsi:type="dcterms:W3CDTF">2022-02-11T10:27:43Z</dcterms:created>
  <dcterms:modified xsi:type="dcterms:W3CDTF">2022-08-25T09:01:56Z</dcterms:modified>
</cp:coreProperties>
</file>