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7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6" r:id="rId11"/>
    <p:sldId id="269" r:id="rId12"/>
    <p:sldId id="263" r:id="rId13"/>
    <p:sldId id="268" r:id="rId14"/>
    <p:sldId id="270" r:id="rId15"/>
    <p:sldId id="264" r:id="rId16"/>
    <p:sldId id="265" r:id="rId17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1"/>
    <p:restoredTop sz="95730" autoAdjust="0"/>
  </p:normalViewPr>
  <p:slideViewPr>
    <p:cSldViewPr snapToGrid="0" snapToObjects="1">
      <p:cViewPr varScale="1">
        <p:scale>
          <a:sx n="139" d="100"/>
          <a:sy n="139" d="100"/>
        </p:scale>
        <p:origin x="176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3D7FF-9110-8F43-AF1F-8150002E9B59}" type="datetimeFigureOut">
              <a:rPr lang="nn-NO" smtClean="0"/>
              <a:t>11.01.2023</a:t>
            </a:fld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D67D7-F2E6-F24C-B85C-06789CE8DE05}" type="slidenum">
              <a:rPr lang="nn-NO" smtClean="0"/>
              <a:t>‹#›</a:t>
            </a:fld>
            <a:endParaRPr lang="nn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41666C7-A2F3-F77A-1ACC-D7FE4A84E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4" y="0"/>
            <a:ext cx="48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8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person, kvinne, bok&#10;&#10;Automatisk generert beskrivelse">
            <a:extLst>
              <a:ext uri="{FF2B5EF4-FFF2-40B4-BE49-F238E27FC236}">
                <a16:creationId xmlns:a16="http://schemas.microsoft.com/office/drawing/2014/main" id="{B3DF4A34-1BF3-1D2B-714D-8ADC4E857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92" y="0"/>
            <a:ext cx="4859215" cy="687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0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E34BDD8-B61F-4FDA-9B6C-DB9EBBB16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92" y="0"/>
            <a:ext cx="4859215" cy="68723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A252B53B-AA74-93D5-202D-60435EF87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764" y="-10439"/>
            <a:ext cx="4856472" cy="68684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B819224-7C0B-2411-219E-583B954A7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54" y="2261"/>
            <a:ext cx="4847492" cy="68557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8638AFA-C429-874F-BFDD-9A707AA1B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808" y="0"/>
            <a:ext cx="4894384" cy="69220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8DAC9142-01AF-6E47-3AB9-703ADFD02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4" y="0"/>
            <a:ext cx="48490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78BAC077-7593-9251-B492-C45D904FD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857" y="0"/>
            <a:ext cx="4856285" cy="6868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170D9683-6908-B2B2-784C-B0216E871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4" y="0"/>
            <a:ext cx="48490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bok&#10;&#10;Automatisk generert beskrivelse">
            <a:extLst>
              <a:ext uri="{FF2B5EF4-FFF2-40B4-BE49-F238E27FC236}">
                <a16:creationId xmlns:a16="http://schemas.microsoft.com/office/drawing/2014/main" id="{C3B30988-2C0B-CF03-22B3-BE26B713D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0"/>
            <a:ext cx="482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376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CDC407C-0E26-D2FB-4590-01DAFB152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4" y="0"/>
            <a:ext cx="48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0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5C0307A-86D1-09A2-8208-F5D2132B9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854" y="0"/>
            <a:ext cx="4854292" cy="68653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656DD66-2850-7606-3288-6CA2F37E2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788" y="0"/>
            <a:ext cx="4850424" cy="685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06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bok&#10;&#10;Automatisk generert beskrivelse">
            <a:extLst>
              <a:ext uri="{FF2B5EF4-FFF2-40B4-BE49-F238E27FC236}">
                <a16:creationId xmlns:a16="http://schemas.microsoft.com/office/drawing/2014/main" id="{3BDEDEA8-936C-64C5-2A6A-BDAF8EEC5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788" y="0"/>
            <a:ext cx="4850423" cy="685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73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EA054AD9-1BC9-92F9-3C82-FF1CEEB46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647" y="0"/>
            <a:ext cx="4886706" cy="69111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F0B2198-F292-0615-99DB-79D37A11C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458" y="0"/>
            <a:ext cx="4863084" cy="68777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Macintosh PowerPoint</Application>
  <PresentationFormat>Skjermfremvisning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Søndagsskolen Norge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Søren Nielsen</dc:creator>
  <cp:lastModifiedBy>Søren Nielsen</cp:lastModifiedBy>
  <cp:revision>5</cp:revision>
  <dcterms:created xsi:type="dcterms:W3CDTF">2017-11-24T10:07:15Z</dcterms:created>
  <dcterms:modified xsi:type="dcterms:W3CDTF">2023-01-11T13:31:06Z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2023-01-11T13:31:06Z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c2046d68-26df-4d4c-b135-a38881f6ae95</vt:lpwstr>
  </property>
  <property fmtid="{D5CDD505-2E9C-101B-9397-08002B2CF9AE}" pid="7" name="MSIP_Label_defa4170-0d19-0005-0004-bc88714345d2_ActionId">
    <vt:lpwstr>66517557-e199-4126-bab2-b96ee57ce34c</vt:lpwstr>
  </property>
  <property fmtid="{D5CDD505-2E9C-101B-9397-08002B2CF9AE}" pid="8" name="MSIP_Label_defa4170-0d19-0005-0004-bc88714345d2_ContentBits">
    <vt:lpwstr>0</vt:lpwstr>
  </property>
</Properties>
</file>